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9144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70" d="100"/>
          <a:sy n="170" d="100"/>
        </p:scale>
        <p:origin x="1784" y="-224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D84F926-7212-51D8-8C6C-61B928140047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150149E-F95B-C7DF-6F3B-8B54B0F0F8AC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F0AA5F5-6ADC-3408-2806-ABDC69C2EA00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00E4DA4-5FCD-9BBD-3841-1D37B743B4B7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1CC8F6A-72B3-C9B5-737D-CA12E5E271BE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F72C02-8242-0F07-0A06-3F2E8264EA6F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5728BB0-968A-5987-C3AF-64C1980759EB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85800" y="2130426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20/06/2025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7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20/06/2025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6629400" y="206375"/>
            <a:ext cx="2057400" cy="438785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6375"/>
            <a:ext cx="6019800" cy="438785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20/06/2025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20/06/2025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20/06/2025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20/06/2025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20/06/2025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20/06/2025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20/06/2025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20/06/2025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t>20/06/2025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28E347-DDB4-4B4E-959B-CA1F97A8BBE7}" type="datetimeFigureOut">
              <a:rPr lang="fr-FR"/>
              <a:t>20/06/2025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94022A-42C0-45AF-B093-E5A3A07644B5}" type="slidenum">
              <a:rPr lang="fr-FR"/>
              <a:t>7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IA"/>
          <p:cNvPicPr>
            <a:picLocks noChangeAspect="1" noChangeArrowheads="1"/>
          </p:cNvPicPr>
          <p:nvPr/>
        </p:nvPicPr>
        <p:blipFill>
          <a:blip r:embed="rId3">
            <a:alphaModFix amt="22000"/>
          </a:blip>
          <a:stretch/>
        </p:blipFill>
        <p:spPr bwMode="auto">
          <a:xfrm>
            <a:off x="-26352" y="149033"/>
            <a:ext cx="9170352" cy="414496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 bwMode="auto">
          <a:xfrm>
            <a:off x="3123894" y="1647394"/>
            <a:ext cx="2896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4400" b="1">
                <a:solidFill>
                  <a:srgbClr val="008F9B"/>
                </a:solidFill>
              </a:rPr>
              <a:t>GT Big Data</a:t>
            </a:r>
            <a:endParaRPr/>
          </a:p>
        </p:txBody>
      </p:sp>
      <p:sp>
        <p:nvSpPr>
          <p:cNvPr id="8" name="ZoneTexte 7"/>
          <p:cNvSpPr txBox="1"/>
          <p:nvPr/>
        </p:nvSpPr>
        <p:spPr bwMode="auto">
          <a:xfrm>
            <a:off x="1417098" y="5949279"/>
            <a:ext cx="2765833" cy="36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/>
              <a:t>François Pinet (TSCF-INRAE)</a:t>
            </a:r>
            <a:endParaRPr lang="fr-FR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 bwMode="auto">
          <a:xfrm>
            <a:off x="4046976" y="3069815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20 juin 2024</a:t>
            </a:r>
            <a:endParaRPr/>
          </a:p>
        </p:txBody>
      </p:sp>
      <p:sp>
        <p:nvSpPr>
          <p:cNvPr id="3" name="ZoneTexte 2"/>
          <p:cNvSpPr txBox="1"/>
          <p:nvPr/>
        </p:nvSpPr>
        <p:spPr bwMode="auto">
          <a:xfrm>
            <a:off x="4970088" y="5976821"/>
            <a:ext cx="2718064" cy="36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/>
              <a:t>David Sarramia (LPCA-UCA)</a:t>
            </a:r>
            <a:endParaRPr lang="fr-FR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 bwMode="auto">
          <a:xfrm>
            <a:off x="3053581" y="5442585"/>
            <a:ext cx="2956815" cy="36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/>
              <a:t>Farouk Toumani (LIMOS-UCA)</a:t>
            </a:r>
            <a:endParaRPr lang="fr-FR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 bwMode="auto">
          <a:xfrm>
            <a:off x="391907" y="303271"/>
            <a:ext cx="185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8F9B"/>
                </a:solidFill>
              </a:rPr>
              <a:t>Animation du GT</a:t>
            </a:r>
            <a:endParaRPr/>
          </a:p>
        </p:txBody>
      </p:sp>
      <p:sp>
        <p:nvSpPr>
          <p:cNvPr id="5" name="ZoneTexte 4"/>
          <p:cNvSpPr txBox="1"/>
          <p:nvPr/>
        </p:nvSpPr>
        <p:spPr bwMode="auto">
          <a:xfrm>
            <a:off x="348413" y="679924"/>
            <a:ext cx="251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8F9B"/>
                </a:solidFill>
              </a:rPr>
              <a:t>2023-2024 : les réunions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359532" y="1071284"/>
            <a:ext cx="84385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fr-FR"/>
              <a:t>06/10/2023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 : présentation des objectifs et de la feuille de route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/>
              <a:t>11/01/2024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 : séminaire présentation de 2 projets : </a:t>
            </a:r>
            <a:r>
              <a:rPr lang="fr-FR" sz="1800">
                <a:latin typeface="Carlito"/>
                <a:ea typeface="Carlito"/>
                <a:cs typeface="Carlito"/>
              </a:rPr>
              <a:t>Emob - </a:t>
            </a:r>
            <a:r>
              <a:rPr lang="fr-FR" sz="1800">
                <a:solidFill>
                  <a:srgbClr val="000000"/>
                </a:solidFill>
                <a:latin typeface="Calibri"/>
              </a:rPr>
              <a:t>Ruben MARTINEZ (CHU) </a:t>
            </a:r>
            <a:r>
              <a:rPr lang="fr-FR" sz="1800">
                <a:latin typeface="Carlito"/>
                <a:ea typeface="Carlito"/>
                <a:cs typeface="Carlito"/>
              </a:rPr>
              <a:t>et VGI4bio</a:t>
            </a:r>
            <a:r>
              <a:rPr lang="fr-FR"/>
              <a:t> – Sandro BIMONTE (INRAE)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/>
              <a:t>15/02/2024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 : séminaire présentation de 2 projets : </a:t>
            </a:r>
            <a:r>
              <a:rPr lang="fr-FR" sz="1800">
                <a:latin typeface="Carlito"/>
                <a:ea typeface="Carlito"/>
                <a:cs typeface="Carlito"/>
              </a:rPr>
              <a:t>CEBA -David SARRAMIA (LPCA) et Easydata </a:t>
            </a:r>
            <a:r>
              <a:rPr lang="fr-FR"/>
              <a:t>- William Guyot (LIMOS)</a:t>
            </a:r>
            <a:endParaRPr lang="fr-FR" sz="1800">
              <a:latin typeface="Carlito"/>
              <a:ea typeface="Carlito"/>
              <a:cs typeface="Carlito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/>
              <a:t>04/04/2024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 : séminaire représentation des connaissances par </a:t>
            </a:r>
            <a:r>
              <a:rPr lang="fr-FR">
                <a:latin typeface="Carlito"/>
              </a:rPr>
              <a:t>Christophe REY (LIMOS) et Maxime BURON (LIMOS)</a:t>
            </a:r>
            <a:r>
              <a:rPr lang="fr-FR"/>
              <a:t>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/>
              <a:t>20/06/2024 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: journée du programme DATA : </a:t>
            </a:r>
            <a:endParaRPr/>
          </a:p>
          <a:p>
            <a:pPr marL="685800" lvl="1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Présentation en plénière d’</a:t>
            </a:r>
            <a:r>
              <a:rPr lang="fr-FR">
                <a:solidFill>
                  <a:schemeClr val="tx1"/>
                </a:solidFill>
              </a:rPr>
              <a:t>Isabelle ALIC "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OpenSILEX: des systèmes d’information pour des données FAIR"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(UMR MISTEA)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Présentations dans le GT BigData de : </a:t>
            </a:r>
            <a:r>
              <a:rPr lang="fr-FR"/>
              <a:t>Richard MORENO « DATA TERRA » (CNRS),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Sivaratnam PACHAVA "Energy consumption in data processing" (INRAE), </a:t>
            </a:r>
            <a:r>
              <a:rPr lang="fr-FR">
                <a:solidFill>
                  <a:schemeClr val="tx1"/>
                </a:solidFill>
              </a:rPr>
              <a:t>Armel Soubeiga "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clustering et la douleur chronique" (LIMOS)</a:t>
            </a:r>
            <a:r>
              <a:rPr lang="fr-FR" sz="18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defRPr/>
            </a:pPr>
            <a:r>
              <a:rPr lang="fr-FR">
                <a:solidFill>
                  <a:schemeClr val="tx1"/>
                </a:solidFill>
              </a:rPr>
              <a:t>Soit 9 présentations de travaux sur le BigData depuis début 2024</a:t>
            </a:r>
            <a:endParaRPr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 bwMode="auto">
          <a:xfrm>
            <a:off x="539552" y="1052736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Des thèmes envisagés</a:t>
            </a:r>
            <a:endParaRPr/>
          </a:p>
          <a:p>
            <a:pPr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Optimisation des bases de données 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(temps de traitement, stockage, indexation, énergie, etc.)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Interopérabilité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 (formats d’échange, méta-données, données-service-infra)	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Gestion de l’hétérogénéité et de la qualité de l’information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 (lac de données, etc.)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Intégration des données 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(entrepôts, cloud, lac, etc.)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Gestion des flux de données 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(« data stream »)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Systèmes d’information géographique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Données complexes 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(spatiotemporelles, trajectoires, etc.)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Représentation/modélisation des connaissances et raisonnement 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pour les bases de données (logique de description, Datalog, programmation logique, etc.)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Génie logiciel 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pour le BigData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« </a:t>
            </a: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In-database machine learning 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» (à explorer)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Psychologie émotionnelle 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(« affective science »)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 bwMode="auto">
          <a:xfrm>
            <a:off x="251520" y="404664"/>
            <a:ext cx="190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8F9B"/>
                </a:solidFill>
              </a:rPr>
              <a:t>La feuille de route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 bwMode="auto">
          <a:xfrm>
            <a:off x="611560" y="1124744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Domaines ciblés</a:t>
            </a:r>
            <a:endParaRPr/>
          </a:p>
          <a:p>
            <a:pPr>
              <a:defRPr/>
            </a:pPr>
            <a:endParaRPr lang="fr-FR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Environnement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mieux mesurer les impacts environnementaux et gérer la préservation des ressources naturelles.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Agriculture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mettre en place des pratiques relevant de l’agroécologie.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Santé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gestion de données d’essais et de recherche clinique.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Sciences humaines et sociales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collecte et analyse de données dans le domaine de des sciences cognitives.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391907" y="303271"/>
            <a:ext cx="185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8F9B"/>
                </a:solidFill>
              </a:rPr>
              <a:t>Animation du GT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 bwMode="auto">
          <a:xfrm>
            <a:off x="539552" y="112474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Actions identifiées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Action Stockage et gestion de données d’IoT ou flux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Action Représentation des connaissances et raisonnement :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Action Mesure et optimisation des performances énergétiques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Action transversal BigData et santé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391907" y="303271"/>
            <a:ext cx="185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8F9B"/>
                </a:solidFill>
              </a:rPr>
              <a:t>Animation du GT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 bwMode="auto">
          <a:xfrm>
            <a:off x="539551" y="1124743"/>
            <a:ext cx="8429472" cy="31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</a:rPr>
              <a:t>Plateformes identifiées au cours des séminaires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au Mesocentre (mesure de la consommation énergétique)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i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CEBA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 (cloud environnemental)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i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Entrepôt de données Emob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 (données de santé)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i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Easydata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 (données issues de différents types capteurs)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Profan (données de l’éducation)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i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Plateforme VGI4Bio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 (Observatoire Agricole de la Biodiversité, LPO)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i="1">
                <a:solidFill>
                  <a:schemeClr val="tx1">
                    <a:lumMod val="65000"/>
                    <a:lumOff val="35000"/>
                  </a:schemeClr>
                </a:solidFill>
              </a:rPr>
              <a:t>Publication de données que nous produisons ?</a:t>
            </a:r>
            <a:endParaRPr i="1"/>
          </a:p>
          <a:p>
            <a:pPr marL="285750" indent="-285750">
              <a:buFont typeface="Arial"/>
              <a:buChar char="•"/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391907" y="303271"/>
            <a:ext cx="185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8F9B"/>
                </a:solidFill>
              </a:rPr>
              <a:t>Animation du GT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3119247" name="ZoneTexte 7"/>
          <p:cNvSpPr txBox="1"/>
          <p:nvPr/>
        </p:nvSpPr>
        <p:spPr bwMode="auto">
          <a:xfrm>
            <a:off x="539551" y="1124743"/>
            <a:ext cx="8431128" cy="9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i="0"/>
              <a:t>Site Web du programme DATA : </a:t>
            </a:r>
            <a:r>
              <a:rPr lang="fr-FR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uca-cap2025.limos.fr</a:t>
            </a:r>
            <a:endParaRPr i="0"/>
          </a:p>
          <a:p>
            <a:pPr marL="285750" indent="-285750">
              <a:buFont typeface="Arial"/>
              <a:buChar char="•"/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58146504" name="ZoneTexte 10"/>
          <p:cNvSpPr txBox="1"/>
          <p:nvPr/>
        </p:nvSpPr>
        <p:spPr bwMode="auto">
          <a:xfrm>
            <a:off x="391906" y="303270"/>
            <a:ext cx="1851724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8F9B"/>
                </a:solidFill>
              </a:rPr>
              <a:t>Animation du GT</a:t>
            </a:r>
            <a:endParaRPr/>
          </a:p>
        </p:txBody>
      </p:sp>
      <p:sp>
        <p:nvSpPr>
          <p:cNvPr id="1035077834" name=" 1035077833"/>
          <p:cNvSpPr/>
          <p:nvPr/>
        </p:nvSpPr>
        <p:spPr bwMode="auto">
          <a:xfrm>
            <a:off x="-526218" y="1412388"/>
            <a:ext cx="13133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871847772" name="Image 87184777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473" y="1778184"/>
            <a:ext cx="8959541" cy="4942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onlyoffice/8.1.1.26</Application>
  <DocSecurity>0</DocSecurity>
  <PresentationFormat>Affichage à l'écran (4:3)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>UdA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Aurélien RACAULT</dc:creator>
  <cp:keywords/>
  <dc:description/>
  <dc:identifier/>
  <dc:language/>
  <cp:lastModifiedBy>francois.pinet</cp:lastModifiedBy>
  <cp:revision>22</cp:revision>
  <dcterms:created xsi:type="dcterms:W3CDTF">2016-10-18T12:03:56Z</dcterms:created>
  <dcterms:modified xsi:type="dcterms:W3CDTF">2025-06-20T13:43:36Z</dcterms:modified>
  <cp:category/>
  <cp:contentStatus/>
  <cp:version/>
</cp:coreProperties>
</file>